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8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8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89C1C7-3DCD-1040-A9CF-14679D8B5DDD}" type="datetimeFigureOut">
              <a:rPr lang="en-US" smtClean="0"/>
              <a:t>10/17/16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E49A5-4136-284D-997B-48E1D791A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52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https://help.autodesk.com/view/VAULT/2026/DEU/?guid=GUID-9F3302FA-488B-4021-ADDE-DF0AC877298601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https://help.autodesk.com/view/VAULT/2026/DEU/?guid=GUID-E7952218-BF45-4D4B-A497-781538FE792D00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https://help.autodesk.com/view/VAULT/2026/DEU/?guid=GUID-E7952218-BF45-4D4B-A497-781538FE792D00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https://help.autodesk.com/view/VAULT/2026/DEU/?guid=GUID-E7952218-BF45-4D4B-A497-781538FE792D00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https://help.autodesk.com/view/VAULT/2026/DEU/?guid=GUID-9F3302FA-488B-4021-ADDE-DF0AC877298600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https://help.autodesk.com/view/VAULT/2026/DEU/?guid=GUID-9F3302FA-488B-4021-ADDE-DF0AC877298600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https://help.autodesk.com/view/VAULT/2026/DEU/?guid=GUID-9F3302FA-488B-4021-ADDE-DF0AC877298600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https://help.autodesk.com/view/VAULT/2026/DEU/?guid=GUID-9F3302FA-488B-4021-ADDE-DF0AC877298600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https://help.autodesk.com/view/VAULT/2026/DEU/?guid=GUID-AC8C6A07-2A29-4026-BC9E-ECE7AD635A3500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https://help.autodesk.com/view/VAULT/2026/DEU/?guid=GUID-AC8C6A07-2A29-4026-BC9E-ECE7AD635A3500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https://help.autodesk.com/view/VAULT/2026/DEU/?guid=GUID-AC8C6A07-2A29-4026-BC9E-ECE7AD635A3500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https://help.autodesk.com/view/VAULT/2026/DEU/?guid=GUID-9F3302FA-488B-4021-ADDE-DF0AC877298601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https://help.autodesk.com/view/VAULT/2026/DEU/?guid=GUID-AC8C6A07-2A29-4026-BC9E-ECE7AD635A3500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https://help.autodesk.com/view/VAULT/2026/DEU/?guid=GUID-AC8C6A07-2A29-4026-BC9E-ECE7AD635A3500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https://help.autodesk.com/view/VAULT/2026/DEU/?guid=GUID-AC8C6A07-2A29-4026-BC9E-ECE7AD635A3501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https://help.autodesk.com/view/VAULT/2026/DEU/?guid=GUID-AC8C6A07-2A29-4026-BC9E-ECE7AD635A3501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https://help.autodesk.com/view/VAULT/2026/DEU/?guid=GUID-AC8C6A07-2A29-4026-BC9E-ECE7AD635A3502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https://help.autodesk.com/view/VAULT/2026/DEU/?guid=GUID-E7952218-BF45-4D4B-A497-781538FE792D00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https://help.autodesk.com/view/VAULT/2026/DEU/?guid=GUID-E7952218-BF45-4D4B-A497-781538FE792D00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https://help.autodesk.com/view/VAULT/2026/DEU/?guid=GUID-E7952218-BF45-4D4B-A497-781538FE792D00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https://help.autodesk.com/view/VAULT/2026/DEU/?guid=GUID-E7952218-BF45-4D4B-A497-781538FE792D00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https://help.autodesk.com/view/VAULT/2026/DEU/?guid=GUID-E7952218-BF45-4D4B-A497-781538FE792D00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https://help.autodesk.com/view/VAULT/2026/DEU/?guid=GUID-E7952218-BF45-4D4B-A497-781538FE792D00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Source: https://help.autodesk.com/view/VAULT/2026/DEU/?guid=GUID-E7952218-BF45-4D4B-A497-781538FE792D00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6F2B8-CB48-B8D1-25F1-9BE7A3621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A0869-C923-6A37-71BD-58CD974366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83367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6F2B8-CB48-B8D1-25F1-9BE7A3621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A0869-C923-6A37-71BD-58CD974366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2DF66CE-670C-2429-92CB-644251CB2C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02363" y="1825625"/>
            <a:ext cx="5151437" cy="43513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274054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536952-6242-422A-766D-034037264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49B7F-68EB-C4E7-121E-9F5C808C26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FB7FE-EA9F-78E0-147E-18AAD3BF64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1F1D68-FA0C-1440-9CC3-43974DC720CF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0CAF52-0F00-F811-95AD-3A2813AE03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E47EBF-8C6B-8F66-B2D3-862636CC58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8E2F49-D414-E541-8112-AECCB2802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512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notesSlide" Target="../notesSlides/notesSlide8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notesSlide" Target="../notesSlides/notesSlide9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notesSlide" Target="../notesSlides/notesSlide10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g"/><Relationship Id="rId3" Type="http://schemas.openxmlformats.org/officeDocument/2006/relationships/notesSlide" Target="../notesSlides/notesSlide1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notesSlide" Target="../notesSlides/notesSlide13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notesSlide" Target="../notesSlides/notesSlide1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notesSlide" Target="../notesSlides/notesSlide19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notesSlide" Target="../notesSlides/notesSlide22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notesSlide" Target="../notesSlides/notesSlide23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notesSlide" Target="../notesSlides/notesSlide24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notesSlide" Target="../notesSlides/notesSlide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notesSlide" Target="../notesSlides/notesSlide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notesSlide" Target="../notesSlides/notesSlide4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notesSlide" Target="../notesSlides/notesSlide5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notesSlide" Target="../notesSlides/notesSlide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71A1549-56D8-FA5F-2217-B853C5A6B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E599368-DA15-47FE-3EAC-C32871DB7F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2204984060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Highlights der Version 2026</a:t>
            </a:r>
          </a:p>
        </p:txBody>
      </p:sp>
      <p:pic>
        <p:nvPicPr>
          <p:cNvPr id="3" name="Picture 2" descr="img_0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573203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Verbesserte Verwaltungsfunktionen</a:t>
            </a:r>
          </a:p>
        </p:txBody>
      </p:sp>
      <p:pic>
        <p:nvPicPr>
          <p:cNvPr id="3" name="Picture 2" descr="img_0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619183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Papierkorb</a:t>
            </a:r>
          </a:p>
        </p:txBody>
      </p:sp>
      <p:pic>
        <p:nvPicPr>
          <p:cNvPr id="3" name="Picture 2" descr="img_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433249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Verbesserungen am Job-Prozessor</a:t>
            </a:r>
          </a:p>
        </p:txBody>
      </p:sp>
      <p:pic>
        <p:nvPicPr>
          <p:cNvPr id="3" name="Picture 2" descr="img_0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611834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Verbesserungen bei der Archivierung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2026: Aktualisierungen und Verbesserungen</a:t>
            </a:r>
          </a:p>
          <a:p>
            <a:pPr/>
            <a:r>
              <a:t>2026.1: Updates und Verbesserungen</a:t>
            </a:r>
          </a:p>
          <a:p>
            <a:pPr/>
            <a:r>
              <a:t>Als Administrator können Sie jetzt die Dateispeicherarchivierung für einen Tresor aktivieren und den Verzeichnispfad für die archivierte Datei angeben. Die neue Eigenschaft Archivierungsstatus ist für Ordner und Dateien verfügbar.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Overview</a:t>
            </a:r>
          </a:p>
        </p:txBody>
      </p:sp>
      <p:pic>
        <p:nvPicPr>
          <p:cNvPr id="3" name="Picture 2" descr="img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163225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Wer kann die Funktion aktivieren oder deaktivieren?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Nur Administratoren können die Papierkorbfunktion aktivieren oder deaktivieren.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Wer kann Objekte löschen oder dauerhaft aus dem Papierkorb entfernen?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Bedingte Dateilöschung</a:t>
            </a:r>
          </a:p>
          <a:p>
            <a:pPr/>
            <a:r>
              <a:t>Unbedingte Dateilöschung</a:t>
            </a:r>
          </a:p>
          <a:p>
            <a:pPr/>
            <a:r>
              <a:t>Administratoren haben die Berechtigung zum Löschen aller Objekte, unabhängig davon, wer sie erstellt hat.</a:t>
            </a:r>
          </a:p>
          <a:p>
            <a:pPr/>
            <a:r>
              <a:t>Benutzer, die ein Objekt erstellen, haben ebenfalls die Berechtigung, es zu löschen oder wiederherzustellen.</a:t>
            </a:r>
          </a:p>
          <a:p>
            <a:pPr/>
            <a:r>
              <a:t>Die gelöschten Objekte werden in den Papierkorb verschoben, wo sie jederzeit wiederhergestellt werden können.</a:t>
            </a:r>
          </a:p>
          <a:p>
            <a:pPr/>
            <a:r>
              <a:t>Allerdings können nur Administratoren Objekte dauerhaft aus dem Papierkorb löschen.</a:t>
            </a:r>
          </a:p>
          <a:p>
            <a:pPr/>
            <a:r>
              <a:t>Administratoren können Objekte ohne Einschränkungen löschen und Regeln für untergeordnete Objekte oder ausgecheckte Elemente außer Kraft setzen.</a:t>
            </a:r>
          </a:p>
          <a:p>
            <a:pPr/>
            <a:r>
              <a:t>Die folgenden Berechtigungen ermöglichen diesen das dauerhafte Löschen von Objekten: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Wichtige Hinweise: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Die Berechtigung Aus Papierkorb löschen wurde neu eingeführt.</a:t>
            </a:r>
          </a:p>
          <a:p>
            <a:pPr/>
            <a:r>
              <a:t>Benutzer mit Löschberechtigung, einschließlich bestimmter spezieller Benutzer, können Objekte aus dem Papierkorb wiederherstellen.</a:t>
            </a:r>
          </a:p>
          <a:p>
            <a:pPr/>
            <a:r>
              <a:t>Archivierungsaktionen beziehen sich in der Regel auf Objekte im Papierkorb.</a:t>
            </a:r>
          </a:p>
          <a:p>
            <a:pPr/>
            <a:r>
              <a:t>Die Bereinigungsaktion gilt nicht für Objekte im Papierkorb.</a:t>
            </a:r>
          </a:p>
          <a:p>
            <a:pPr/>
            <a:r>
              <a:t>Objekte werden einzeln verarbeitet, mit Ausnahme von Visualisierungsdateien ( DWF ), die zusammen mit den zugehörigen Konstruktionsdateien gelöscht und wiederhergestellt werden.</a:t>
            </a:r>
          </a:p>
          <a:p>
            <a:pPr/>
            <a:r>
              <a:t>Weitere Informationen über die Papierkorbfunktion finden Sie unter Papierkorb 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Overview</a:t>
            </a:r>
          </a:p>
        </p:txBody>
      </p:sp>
      <p:pic>
        <p:nvPicPr>
          <p:cNvPr id="3" name="Picture 2" descr="img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163225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6163F2-0009-84D3-4F28-D79DEBF7AB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5E10ED-B895-46E6-EE4F-C8BC678A3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1725A7-BCE8-000C-B14A-B5C78BC63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Text</a:t>
            </a:r>
          </a:p>
        </p:txBody>
      </p:sp>
      <p:pic>
        <p:nvPicPr>
          <p:cNvPr id="6" name="Picture Placeholder 5" descr="A sign on a tile surface&#10;&#10;AI-generated content may be incorrect.">
            <a:extLst>
              <a:ext uri="{FF2B5EF4-FFF2-40B4-BE49-F238E27FC236}">
                <a16:creationId xmlns:a16="http://schemas.microsoft.com/office/drawing/2014/main" id="{01738047-7A5E-06E5-915D-121335D273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8324" r="18324"/>
          <a:stretch>
            <a:fillRect/>
          </a:stretch>
        </p:blipFill>
        <p:spPr>
          <a:xfrm rot="5400000">
            <a:off x="6602413" y="1425575"/>
            <a:ext cx="4351337" cy="5151438"/>
          </a:xfrm>
        </p:spPr>
      </p:pic>
    </p:spTree>
    <p:extLst>
      <p:ext uri="{BB962C8B-B14F-4D97-AF65-F5344CB8AC3E}">
        <p14:creationId xmlns:p14="http://schemas.microsoft.com/office/powerpoint/2010/main" val="2131047420"/>
      </p:ext>
    </p:extLst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Verbesserungen bei Vault-Konten - Sicherheitsupdates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Als Administrator können Sie jetzt die Option Deaktivieren am für Benutzerkonten aktivieren. Das Konto wird automatisch zum angegebenen Datum (basierend auf dem Serverdatum) deaktiviert. Eine Vault Ideas-Übermittlung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Thin-Client-URL-Eigenschaft in E-Mail-Vorlage</a:t>
            </a:r>
          </a:p>
        </p:txBody>
      </p:sp>
      <p:pic>
        <p:nvPicPr>
          <p:cNvPr id="3" name="Picture 2" descr="img_0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5732033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Serverereignis Modus mit niedriger Priorität für die Prüfung der Eigenschaftenkonformität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Der Modus mit niedriger Priorität wird vorgabemäßig während der Arbeitszeiten aktiviert.</a:t>
            </a:r>
          </a:p>
          <a:p>
            <a:pPr/>
            <a:r>
              <a:t>Dieser Modus unterstützt jetzt die Überprüfung der Eigenschaftenkonformität.</a:t>
            </a:r>
          </a:p>
          <a:p>
            <a:pPr/>
            <a:r>
              <a:t>Überprüfungen der Eigenschaftenkonformität können durch Änderungen an Eigenschaftsdefinitionen während der Arbeitszeiten ausgelöst werden.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Kontaktdaten für Vault-Administratoren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Der Administrator kann seine Kontaktinformationen im neuen Feld Wenden Sie sich an den Vault-Administrator in Vault Server eingeben.</a:t>
            </a:r>
          </a:p>
          <a:p>
            <a:pPr/>
            <a:r>
              <a:t>Die Kontaktinformationen des Administrators werden Benutzern angezeigt, deren Benutzerkonto deaktiviert ist, und wenn sie versuchen, sich über Vault Client beim Server anzumelden.</a:t>
            </a:r>
          </a:p>
          <a:p>
            <a:pPr/>
            <a:r>
              <a:t>Weitere Informationen finden Sie unter Globale Sicherheitseinstellungen 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Overview</a:t>
            </a:r>
          </a:p>
        </p:txBody>
      </p:sp>
      <p:pic>
        <p:nvPicPr>
          <p:cNvPr id="3" name="Picture 2" descr="img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1632257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Verschieben eines Jobs an den Anfang der Warteschlange</a:t>
            </a:r>
          </a:p>
        </p:txBody>
      </p:sp>
      <p:pic>
        <p:nvPicPr>
          <p:cNvPr id="3" name="Picture 2" descr="img_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4332496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Overview</a:t>
            </a:r>
          </a:p>
        </p:txBody>
      </p:sp>
      <p:pic>
        <p:nvPicPr>
          <p:cNvPr id="3" name="Picture 2" descr="img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163225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Overview</a:t>
            </a:r>
          </a:p>
        </p:txBody>
      </p:sp>
      <p:pic>
        <p:nvPicPr>
          <p:cNvPr id="3" name="Picture 2" descr="img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163225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Festlegen des Fokus für Verschiebevorgang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Sie können nun den Vorgabe-Fokus für den Verschiebevorgang in der Vault Client-Benutzeroberfläche über Extras &gt; Optionen angeben.</a:t>
            </a:r>
          </a:p>
          <a:p>
            <a:pPr/>
            <a:r>
              <a:t>Vorgabemäßig befindet sich der Fokus für den Verschiebevorgang in Vault Client auf dem Zielverzeichnis. Weitere Informationen finden Sie unter Festlegen des Fokus für Verschiebevorgang 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Overview</a:t>
            </a:r>
          </a:p>
        </p:txBody>
      </p:sp>
      <p:pic>
        <p:nvPicPr>
          <p:cNvPr id="3" name="Picture 2" descr="img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163225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Highlights des 2026.1 Update</a:t>
            </a:r>
          </a:p>
        </p:txBody>
      </p:sp>
      <p:pic>
        <p:nvPicPr>
          <p:cNvPr id="3" name="Picture 2" descr="img_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657440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Verbesserungen an Arbeitsabläufen</a:t>
            </a:r>
          </a:p>
        </p:txBody>
      </p:sp>
      <p:pic>
        <p:nvPicPr>
          <p:cNvPr id="3" name="Picture 2" descr="img_0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658247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Verbesserungen bei Verbindungen</a:t>
            </a:r>
          </a:p>
        </p:txBody>
      </p:sp>
      <p:pic>
        <p:nvPicPr>
          <p:cNvPr id="3" name="Picture 2" descr="img_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766289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Verbesserungen bei Zusammenarbeit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t>Entdecken Sie die neuen Funktionen und Verbesserungen in dieser Version, durch die die Zusammenarbeit verbessert wird.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</Words>
  <Application>Microsoft Macintosh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Title </vt:lpstr>
      <vt:lpstr>Title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Mickey  Wakefield</dc:creator>
  <cp:lastModifiedBy>Mickey  Wakefield</cp:lastModifiedBy>
  <cp:revision>3</cp:revision>
  <dcterms:created xsi:type="dcterms:W3CDTF">2025-08-28T11:42:15Z</dcterms:created>
  <dcterms:modified xsi:type="dcterms:W3CDTF">2025-08-28T12:16:04Z</dcterms:modified>
</cp:coreProperties>
</file>

<file path=docProps/thumbnail.jpeg>
</file>